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3"/>
    <p:sldId id="343" r:id="rId4"/>
    <p:sldId id="258" r:id="rId5"/>
    <p:sldId id="426" r:id="rId6"/>
    <p:sldId id="398" r:id="rId8"/>
    <p:sldId id="425" r:id="rId9"/>
  </p:sldIdLst>
  <p:sldSz cx="12192000" cy="6858000"/>
  <p:notesSz cx="7103745" cy="10234295"/>
  <p:embeddedFontLst>
    <p:embeddedFont>
      <p:font typeface="Impact" panose="020B0806030902050204" pitchFamily="34" charset="0"/>
      <p:regular r:id="rId14"/>
    </p:embeddedFont>
    <p:embeddedFont>
      <p:font typeface="微软雅黑" panose="020B0503020204020204" charset="-122"/>
      <p:regular r:id="rId15"/>
    </p:embeddedFont>
    <p:embeddedFont>
      <p:font typeface="汉仪雅酷黑W" panose="00020600040101010101" pitchFamily="18" charset="-122"/>
      <p:regular r:id="rId16"/>
    </p:embeddedFont>
    <p:embeddedFont>
      <p:font typeface="楷体" panose="02010609060101010101" charset="-122"/>
      <p:regular r:id="rId17"/>
    </p:embeddedFont>
    <p:embeddedFont>
      <p:font typeface="Calibri Light" panose="020F0302020204030204" charset="0"/>
      <p:regular r:id="rId18"/>
      <p:italic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/>
  <p:cmAuthor id="2" name="madongchi" initials="m" lastIdx="1" clrIdx="1"/>
  <p:cmAuthor id="3" name="yh" initials="y" lastIdx="0" clrIdx="2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6472"/>
    <a:srgbClr val="BF4536"/>
    <a:srgbClr val="87B9CF"/>
    <a:srgbClr val="7CB2CA"/>
    <a:srgbClr val="BDD8E5"/>
    <a:srgbClr val="CFE2EB"/>
    <a:srgbClr val="05414B"/>
    <a:srgbClr val="C2DAE6"/>
    <a:srgbClr val="A8CCDC"/>
    <a:srgbClr val="BBD7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gs" Target="tags/tag9.xml"/><Relationship Id="rId23" Type="http://schemas.openxmlformats.org/officeDocument/2006/relationships/font" Target="fonts/font10.fntdata"/><Relationship Id="rId22" Type="http://schemas.openxmlformats.org/officeDocument/2006/relationships/font" Target="fonts/font9.fntdata"/><Relationship Id="rId21" Type="http://schemas.openxmlformats.org/officeDocument/2006/relationships/font" Target="fonts/font8.fntdata"/><Relationship Id="rId20" Type="http://schemas.openxmlformats.org/officeDocument/2006/relationships/font" Target="fonts/font7.fntdata"/><Relationship Id="rId2" Type="http://schemas.openxmlformats.org/officeDocument/2006/relationships/theme" Target="theme/theme1.xml"/><Relationship Id="rId19" Type="http://schemas.openxmlformats.org/officeDocument/2006/relationships/font" Target="fonts/font6.fntdata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commentAuthors" Target="commentAuthors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tags" Target="../tags/tag1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tags" Target="../tags/tag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未标题-1-0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2605"/>
          </a:xfrm>
          <a:prstGeom prst="rect">
            <a:avLst/>
          </a:prstGeom>
          <a:ln>
            <a:noFill/>
          </a:ln>
        </p:spPr>
      </p:pic>
      <p:pic>
        <p:nvPicPr>
          <p:cNvPr id="9" name="图片 8" descr="文本&#10;&#10;描述已自动生成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530899"/>
            <a:ext cx="2660946" cy="777201"/>
          </a:xfrm>
          <a:prstGeom prst="rect">
            <a:avLst/>
          </a:prstGeom>
        </p:spPr>
      </p:pic>
      <p:pic>
        <p:nvPicPr>
          <p:cNvPr id="10" name="图片 9" descr="文本&#10;&#10;描述已自动生成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0" y="5078730"/>
            <a:ext cx="6324600" cy="1571268"/>
          </a:xfrm>
          <a:prstGeom prst="rect">
            <a:avLst/>
          </a:prstGeom>
        </p:spPr>
      </p:pic>
      <p:grpSp>
        <p:nvGrpSpPr>
          <p:cNvPr id="11" name="组合 10"/>
          <p:cNvGrpSpPr/>
          <p:nvPr userDrawn="1"/>
        </p:nvGrpSpPr>
        <p:grpSpPr>
          <a:xfrm>
            <a:off x="0" y="6501849"/>
            <a:ext cx="12192000" cy="368300"/>
            <a:chOff x="0" y="6492324"/>
            <a:chExt cx="13335000" cy="368300"/>
          </a:xfrm>
        </p:grpSpPr>
        <p:sp>
          <p:nvSpPr>
            <p:cNvPr id="12" name="矩形 11"/>
            <p:cNvSpPr/>
            <p:nvPr/>
          </p:nvSpPr>
          <p:spPr>
            <a:xfrm>
              <a:off x="0" y="6492324"/>
              <a:ext cx="5917403" cy="368300"/>
            </a:xfrm>
            <a:prstGeom prst="rect">
              <a:avLst/>
            </a:prstGeom>
            <a:solidFill>
              <a:srgbClr val="CFE2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5917405" y="6492324"/>
              <a:ext cx="4014390" cy="368300"/>
            </a:xfrm>
            <a:prstGeom prst="rect">
              <a:avLst/>
            </a:prstGeom>
            <a:solidFill>
              <a:srgbClr val="719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9931797" y="6492324"/>
              <a:ext cx="2917030" cy="368300"/>
            </a:xfrm>
            <a:prstGeom prst="rect">
              <a:avLst/>
            </a:prstGeom>
            <a:solidFill>
              <a:srgbClr val="0864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2848828" y="6492324"/>
              <a:ext cx="486172" cy="368300"/>
            </a:xfrm>
            <a:prstGeom prst="rect">
              <a:avLst/>
            </a:prstGeom>
            <a:solidFill>
              <a:srgbClr val="BF45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65600" y="6388020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9936427" y="6383320"/>
            <a:ext cx="1632181" cy="406233"/>
          </a:xfrm>
          <a:prstGeom prst="rect">
            <a:avLst/>
          </a:prstGeom>
        </p:spPr>
        <p:txBody>
          <a:bodyPr/>
          <a:lstStyle>
            <a:lvl1pPr algn="ctr">
              <a:defRPr sz="1865">
                <a:latin typeface="Impact" panose="020B080603090205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34" name="矩形 14"/>
          <p:cNvSpPr/>
          <p:nvPr userDrawn="1"/>
        </p:nvSpPr>
        <p:spPr>
          <a:xfrm>
            <a:off x="9936427" y="553592"/>
            <a:ext cx="2248543" cy="571152"/>
          </a:xfrm>
          <a:custGeom>
            <a:avLst/>
            <a:gdLst>
              <a:gd name="connsiteX0" fmla="*/ 0 w 1686407"/>
              <a:gd name="connsiteY0" fmla="*/ 0 h 426825"/>
              <a:gd name="connsiteX1" fmla="*/ 1686407 w 1686407"/>
              <a:gd name="connsiteY1" fmla="*/ 0 h 426825"/>
              <a:gd name="connsiteX2" fmla="*/ 1686407 w 1686407"/>
              <a:gd name="connsiteY2" fmla="*/ 426825 h 426825"/>
              <a:gd name="connsiteX3" fmla="*/ 0 w 1686407"/>
              <a:gd name="connsiteY3" fmla="*/ 426825 h 426825"/>
              <a:gd name="connsiteX4" fmla="*/ 0 w 1686407"/>
              <a:gd name="connsiteY4" fmla="*/ 0 h 426825"/>
              <a:gd name="connsiteX0-1" fmla="*/ 0 w 1686407"/>
              <a:gd name="connsiteY0-2" fmla="*/ 0 h 428364"/>
              <a:gd name="connsiteX1-3" fmla="*/ 1686407 w 1686407"/>
              <a:gd name="connsiteY1-4" fmla="*/ 0 h 428364"/>
              <a:gd name="connsiteX2-5" fmla="*/ 1686407 w 1686407"/>
              <a:gd name="connsiteY2-6" fmla="*/ 426825 h 428364"/>
              <a:gd name="connsiteX3-7" fmla="*/ 144234 w 1686407"/>
              <a:gd name="connsiteY3-8" fmla="*/ 428364 h 428364"/>
              <a:gd name="connsiteX4-9" fmla="*/ 0 w 1686407"/>
              <a:gd name="connsiteY4-10" fmla="*/ 426825 h 428364"/>
              <a:gd name="connsiteX5" fmla="*/ 0 w 1686407"/>
              <a:gd name="connsiteY5" fmla="*/ 0 h 428364"/>
              <a:gd name="connsiteX0-11" fmla="*/ 0 w 1686407"/>
              <a:gd name="connsiteY0-12" fmla="*/ 0 h 428364"/>
              <a:gd name="connsiteX1-13" fmla="*/ 1686407 w 1686407"/>
              <a:gd name="connsiteY1-14" fmla="*/ 0 h 428364"/>
              <a:gd name="connsiteX2-15" fmla="*/ 1686407 w 1686407"/>
              <a:gd name="connsiteY2-16" fmla="*/ 426825 h 428364"/>
              <a:gd name="connsiteX3-17" fmla="*/ 144234 w 1686407"/>
              <a:gd name="connsiteY3-18" fmla="*/ 428364 h 428364"/>
              <a:gd name="connsiteX4-19" fmla="*/ 0 w 1686407"/>
              <a:gd name="connsiteY4-20" fmla="*/ 0 h 42836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86407" h="428364">
                <a:moveTo>
                  <a:pt x="0" y="0"/>
                </a:moveTo>
                <a:lnTo>
                  <a:pt x="1686407" y="0"/>
                </a:lnTo>
                <a:lnTo>
                  <a:pt x="1686407" y="426825"/>
                </a:lnTo>
                <a:lnTo>
                  <a:pt x="144234" y="428364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5" name="矩形 2"/>
          <p:cNvSpPr/>
          <p:nvPr userDrawn="1"/>
        </p:nvSpPr>
        <p:spPr>
          <a:xfrm>
            <a:off x="0" y="515143"/>
            <a:ext cx="10245172" cy="570231"/>
          </a:xfrm>
          <a:custGeom>
            <a:avLst/>
            <a:gdLst>
              <a:gd name="connsiteX0" fmla="*/ 0 w 7683879"/>
              <a:gd name="connsiteY0" fmla="*/ 0 h 426825"/>
              <a:gd name="connsiteX1" fmla="*/ 7683879 w 7683879"/>
              <a:gd name="connsiteY1" fmla="*/ 0 h 426825"/>
              <a:gd name="connsiteX2" fmla="*/ 7683879 w 7683879"/>
              <a:gd name="connsiteY2" fmla="*/ 426825 h 426825"/>
              <a:gd name="connsiteX3" fmla="*/ 0 w 7683879"/>
              <a:gd name="connsiteY3" fmla="*/ 426825 h 426825"/>
              <a:gd name="connsiteX4" fmla="*/ 0 w 7683879"/>
              <a:gd name="connsiteY4" fmla="*/ 0 h 426825"/>
              <a:gd name="connsiteX0-1" fmla="*/ 0 w 7683879"/>
              <a:gd name="connsiteY0-2" fmla="*/ 848 h 427673"/>
              <a:gd name="connsiteX1-3" fmla="*/ 7526215 w 7683879"/>
              <a:gd name="connsiteY1-4" fmla="*/ 0 h 427673"/>
              <a:gd name="connsiteX2-5" fmla="*/ 7683879 w 7683879"/>
              <a:gd name="connsiteY2-6" fmla="*/ 848 h 427673"/>
              <a:gd name="connsiteX3-7" fmla="*/ 7683879 w 7683879"/>
              <a:gd name="connsiteY3-8" fmla="*/ 427673 h 427673"/>
              <a:gd name="connsiteX4-9" fmla="*/ 0 w 7683879"/>
              <a:gd name="connsiteY4-10" fmla="*/ 427673 h 427673"/>
              <a:gd name="connsiteX5" fmla="*/ 0 w 7683879"/>
              <a:gd name="connsiteY5" fmla="*/ 848 h 427673"/>
              <a:gd name="connsiteX0-11" fmla="*/ 0 w 7683879"/>
              <a:gd name="connsiteY0-12" fmla="*/ 848 h 427673"/>
              <a:gd name="connsiteX1-13" fmla="*/ 7526215 w 7683879"/>
              <a:gd name="connsiteY1-14" fmla="*/ 0 h 427673"/>
              <a:gd name="connsiteX2-15" fmla="*/ 7683879 w 7683879"/>
              <a:gd name="connsiteY2-16" fmla="*/ 427673 h 427673"/>
              <a:gd name="connsiteX3-17" fmla="*/ 0 w 7683879"/>
              <a:gd name="connsiteY3-18" fmla="*/ 427673 h 427673"/>
              <a:gd name="connsiteX4-19" fmla="*/ 0 w 7683879"/>
              <a:gd name="connsiteY4-20" fmla="*/ 848 h 4276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683879" h="427673">
                <a:moveTo>
                  <a:pt x="0" y="848"/>
                </a:moveTo>
                <a:lnTo>
                  <a:pt x="7526215" y="0"/>
                </a:lnTo>
                <a:lnTo>
                  <a:pt x="7683879" y="427673"/>
                </a:lnTo>
                <a:lnTo>
                  <a:pt x="0" y="427673"/>
                </a:lnTo>
                <a:lnTo>
                  <a:pt x="0" y="848"/>
                </a:lnTo>
                <a:close/>
              </a:path>
            </a:pathLst>
          </a:cu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7" name="菱形 36"/>
          <p:cNvSpPr/>
          <p:nvPr userDrawn="1"/>
        </p:nvSpPr>
        <p:spPr>
          <a:xfrm>
            <a:off x="435509" y="668308"/>
            <a:ext cx="302663" cy="297625"/>
          </a:xfrm>
          <a:prstGeom prst="diamond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0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76200" dist="50800" dir="462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  <p:sp>
        <p:nvSpPr>
          <p:cNvPr id="38" name="菱形 37"/>
          <p:cNvSpPr/>
          <p:nvPr userDrawn="1"/>
        </p:nvSpPr>
        <p:spPr>
          <a:xfrm>
            <a:off x="335360" y="644691"/>
            <a:ext cx="235524" cy="231603"/>
          </a:xfrm>
          <a:prstGeom prst="diamond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0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76200" dist="50800" dir="4620000" algn="t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+mn-ea"/>
              <a:sym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98">
        <p14:warp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8" fill="hold" grpId="0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grpId="0" nodeType="with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34" grpId="0" bldLvl="0" animBg="1"/>
          <p:bldP spid="35" grpId="0" bldLvl="0" animBg="1"/>
          <p:bldP spid="37" grpId="0" bldLvl="0" animBg="1"/>
          <p:bldP spid="38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2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5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34" grpId="0" bldLvl="0" animBg="1"/>
          <p:bldP spid="35" grpId="0" bldLvl="0" animBg="1"/>
          <p:bldP spid="37" grpId="0" bldLvl="0" animBg="1"/>
          <p:bldP spid="38" grpId="0" bldLvl="0" animBg="1"/>
        </p:bldLst>
      </p:timing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未标题-1-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"/>
            <a:ext cx="12195175" cy="6859270"/>
          </a:xfrm>
          <a:prstGeom prst="rect">
            <a:avLst/>
          </a:prstGeom>
        </p:spPr>
      </p:pic>
      <p:pic>
        <p:nvPicPr>
          <p:cNvPr id="14" name="图片 13" descr="未标题-1-1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4363879"/>
            <a:ext cx="12178030" cy="2203450"/>
          </a:xfrm>
          <a:prstGeom prst="rect">
            <a:avLst/>
          </a:prstGeom>
        </p:spPr>
      </p:pic>
      <p:sp>
        <p:nvSpPr>
          <p:cNvPr id="16" name="矩形 15"/>
          <p:cNvSpPr/>
          <p:nvPr userDrawn="1"/>
        </p:nvSpPr>
        <p:spPr>
          <a:xfrm rot="5400000">
            <a:off x="11778615" y="6471285"/>
            <a:ext cx="368300" cy="429260"/>
          </a:xfrm>
          <a:prstGeom prst="rect">
            <a:avLst/>
          </a:prstGeom>
          <a:solidFill>
            <a:srgbClr val="BF4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288374"/>
            <a:ext cx="11747499" cy="6581775"/>
            <a:chOff x="0" y="278849"/>
            <a:chExt cx="12848827" cy="6581775"/>
          </a:xfrm>
        </p:grpSpPr>
        <p:sp>
          <p:nvSpPr>
            <p:cNvPr id="18" name="矩形 17"/>
            <p:cNvSpPr/>
            <p:nvPr/>
          </p:nvSpPr>
          <p:spPr>
            <a:xfrm>
              <a:off x="0" y="6492324"/>
              <a:ext cx="5917403" cy="368300"/>
            </a:xfrm>
            <a:prstGeom prst="rect">
              <a:avLst/>
            </a:prstGeom>
            <a:solidFill>
              <a:srgbClr val="BDD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5917405" y="6492324"/>
              <a:ext cx="4014390" cy="368300"/>
            </a:xfrm>
            <a:prstGeom prst="rect">
              <a:avLst/>
            </a:prstGeom>
            <a:solidFill>
              <a:srgbClr val="719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9931797" y="6492324"/>
              <a:ext cx="2917030" cy="368300"/>
            </a:xfrm>
            <a:prstGeom prst="rect">
              <a:avLst/>
            </a:prstGeom>
            <a:solidFill>
              <a:srgbClr val="0864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0" y="278849"/>
              <a:ext cx="486172" cy="368300"/>
            </a:xfrm>
            <a:prstGeom prst="rect">
              <a:avLst/>
            </a:prstGeom>
            <a:solidFill>
              <a:srgbClr val="BF45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 descr="文本&#10;&#10;描述已自动生成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510" y="286385"/>
            <a:ext cx="1742440" cy="5092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未标题-1-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270"/>
            <a:ext cx="12195175" cy="6859270"/>
          </a:xfrm>
          <a:prstGeom prst="rect">
            <a:avLst/>
          </a:prstGeom>
        </p:spPr>
      </p:pic>
      <p:pic>
        <p:nvPicPr>
          <p:cNvPr id="14" name="图片 13" descr="未标题-1-1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4363879"/>
            <a:ext cx="12178030" cy="2203450"/>
          </a:xfrm>
          <a:prstGeom prst="rect">
            <a:avLst/>
          </a:prstGeom>
        </p:spPr>
      </p:pic>
      <p:sp>
        <p:nvSpPr>
          <p:cNvPr id="16" name="矩形 15"/>
          <p:cNvSpPr/>
          <p:nvPr userDrawn="1"/>
        </p:nvSpPr>
        <p:spPr>
          <a:xfrm rot="5400000">
            <a:off x="11778615" y="6471285"/>
            <a:ext cx="368300" cy="429260"/>
          </a:xfrm>
          <a:prstGeom prst="rect">
            <a:avLst/>
          </a:prstGeom>
          <a:solidFill>
            <a:srgbClr val="BF4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6501849"/>
            <a:ext cx="11747499" cy="368300"/>
            <a:chOff x="0" y="6492324"/>
            <a:chExt cx="12848827" cy="368300"/>
          </a:xfrm>
        </p:grpSpPr>
        <p:sp>
          <p:nvSpPr>
            <p:cNvPr id="18" name="矩形 17"/>
            <p:cNvSpPr/>
            <p:nvPr/>
          </p:nvSpPr>
          <p:spPr>
            <a:xfrm>
              <a:off x="0" y="6492324"/>
              <a:ext cx="5917403" cy="368300"/>
            </a:xfrm>
            <a:prstGeom prst="rect">
              <a:avLst/>
            </a:prstGeom>
            <a:solidFill>
              <a:srgbClr val="BDD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5917405" y="6492324"/>
              <a:ext cx="4014390" cy="368300"/>
            </a:xfrm>
            <a:prstGeom prst="rect">
              <a:avLst/>
            </a:prstGeom>
            <a:solidFill>
              <a:srgbClr val="719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9931797" y="6492324"/>
              <a:ext cx="2917030" cy="368300"/>
            </a:xfrm>
            <a:prstGeom prst="rect">
              <a:avLst/>
            </a:prstGeom>
            <a:solidFill>
              <a:srgbClr val="0864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tags" Target="../tags/tag3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image" Target="../media/image15.jpeg"/><Relationship Id="rId3" Type="http://schemas.openxmlformats.org/officeDocument/2006/relationships/tags" Target="../tags/tag5.xml"/><Relationship Id="rId2" Type="http://schemas.openxmlformats.org/officeDocument/2006/relationships/image" Target="../media/image14.jpeg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3" Type="http://schemas.openxmlformats.org/officeDocument/2006/relationships/tags" Target="../tags/tag8.xml"/><Relationship Id="rId2" Type="http://schemas.openxmlformats.org/officeDocument/2006/relationships/image" Target="../media/image14.jpeg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076716" y="1687072"/>
            <a:ext cx="10073402" cy="1849224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40000"/>
              </a:lnSpc>
            </a:pPr>
            <a:r>
              <a:rPr lang="zh-CN" altLang="en-US" sz="8800" spc="300" dirty="0">
                <a:solidFill>
                  <a:srgbClr val="BF4536"/>
                </a:solidFill>
                <a:latin typeface="汉仪雅酷黑W" panose="00020600040101010101" pitchFamily="18" charset="-122"/>
                <a:ea typeface="汉仪雅酷黑W" panose="00020600040101010101" pitchFamily="18" charset="-122"/>
                <a:cs typeface="微软雅黑" panose="020B0503020204020204" charset="-122"/>
                <a:sym typeface="微软雅黑" panose="020B0503020204020204" charset="-122"/>
              </a:rPr>
              <a:t>汇  报  主  题</a:t>
            </a:r>
            <a:endParaRPr lang="zh-CN" altLang="en-US" sz="8800" spc="300" dirty="0">
              <a:solidFill>
                <a:srgbClr val="BF4536"/>
              </a:solidFill>
              <a:latin typeface="汉仪雅酷黑W" panose="00020600040101010101" pitchFamily="18" charset="-122"/>
              <a:ea typeface="汉仪雅酷黑W" panose="00020600040101010101" pitchFamily="18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33214" y="3677613"/>
            <a:ext cx="39020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spc="300" dirty="0">
                <a:solidFill>
                  <a:srgbClr val="00667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汇报人</a:t>
            </a:r>
            <a:br>
              <a:rPr lang="en-US" altLang="zh-CN" sz="3200" b="1" spc="300" dirty="0">
                <a:solidFill>
                  <a:srgbClr val="00667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br>
            <a:r>
              <a:rPr lang="en-US" altLang="zh-CN" sz="2400" b="1" spc="300" dirty="0">
                <a:solidFill>
                  <a:srgbClr val="00667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****</a:t>
            </a:r>
            <a:r>
              <a:rPr lang="zh-CN" altLang="en-US" sz="2400" b="1" spc="300" dirty="0">
                <a:solidFill>
                  <a:srgbClr val="00667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年</a:t>
            </a:r>
            <a:r>
              <a:rPr lang="en-US" altLang="zh-CN" sz="2400" b="1" spc="300" dirty="0">
                <a:solidFill>
                  <a:srgbClr val="00667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**</a:t>
            </a:r>
            <a:r>
              <a:rPr lang="zh-CN" altLang="en-US" sz="2400" b="1" spc="300" dirty="0">
                <a:solidFill>
                  <a:srgbClr val="00667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月</a:t>
            </a:r>
            <a:r>
              <a:rPr lang="en-US" altLang="zh-CN" sz="2400" b="1" spc="300" dirty="0">
                <a:solidFill>
                  <a:srgbClr val="00667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**</a:t>
            </a:r>
            <a:r>
              <a:rPr lang="zh-CN" altLang="en-US" sz="2400" b="1" spc="300" dirty="0">
                <a:solidFill>
                  <a:srgbClr val="006674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日</a:t>
            </a:r>
            <a:endParaRPr lang="zh-CN" altLang="en-US" sz="2400" b="1" spc="300" dirty="0">
              <a:solidFill>
                <a:srgbClr val="006674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-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0" y="1905"/>
            <a:ext cx="12230735" cy="6882765"/>
          </a:xfrm>
          <a:prstGeom prst="rect">
            <a:avLst/>
          </a:prstGeom>
        </p:spPr>
      </p:pic>
      <p:pic>
        <p:nvPicPr>
          <p:cNvPr id="5" name="图片 4" descr="PPT-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-10160"/>
            <a:ext cx="8576945" cy="688276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049655" y="558165"/>
            <a:ext cx="15595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 录</a:t>
            </a:r>
            <a:endParaRPr lang="zh-CN" altLang="en-US" sz="3600" b="1" dirty="0">
              <a:solidFill>
                <a:srgbClr val="00667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 descr="PPT-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1517968"/>
            <a:ext cx="6058535" cy="387350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090930" y="1161415"/>
            <a:ext cx="24942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CONTENTS</a:t>
            </a:r>
            <a:endParaRPr lang="en-US" altLang="zh-CN" dirty="0">
              <a:solidFill>
                <a:srgbClr val="00667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090930" y="2219961"/>
            <a:ext cx="676465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一、输入一级标题文字内容</a:t>
            </a:r>
            <a:endParaRPr lang="zh-CN" altLang="en-US" sz="2800" b="1" dirty="0">
              <a:solidFill>
                <a:srgbClr val="00667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090930" y="3330576"/>
            <a:ext cx="683450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二、输入</a:t>
            </a: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一级标题</a:t>
            </a: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文字内容</a:t>
            </a:r>
            <a:endParaRPr lang="zh-CN" altLang="en-US" sz="2800" b="1" dirty="0">
              <a:solidFill>
                <a:srgbClr val="00667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090930" y="4439036"/>
            <a:ext cx="676465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三、输入</a:t>
            </a: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一级标题</a:t>
            </a: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文字内容</a:t>
            </a:r>
            <a:endParaRPr lang="zh-CN" altLang="en-US" sz="2800" b="1" dirty="0">
              <a:solidFill>
                <a:srgbClr val="00667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4" name="图片 43" descr="PPT-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5633720"/>
            <a:ext cx="6058535" cy="387350"/>
          </a:xfrm>
          <a:prstGeom prst="rect">
            <a:avLst/>
          </a:prstGeom>
        </p:spPr>
      </p:pic>
      <p:pic>
        <p:nvPicPr>
          <p:cNvPr id="4" name="图片 3" descr="PPT-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691" y="298299"/>
            <a:ext cx="2533554" cy="8631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  <p:bldP spid="33" grpId="0"/>
      <p:bldP spid="36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-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35890"/>
            <a:ext cx="12197080" cy="7153910"/>
          </a:xfrm>
          <a:prstGeom prst="rect">
            <a:avLst/>
          </a:prstGeom>
        </p:spPr>
      </p:pic>
      <p:pic>
        <p:nvPicPr>
          <p:cNvPr id="3" name="图片 2" descr="PPT-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8255"/>
            <a:ext cx="3597275" cy="686371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355600" y="1818157"/>
            <a:ext cx="32416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0" b="1" dirty="0">
                <a:solidFill>
                  <a:srgbClr val="87B9CF"/>
                </a:solidFill>
                <a:latin typeface="宋体" panose="02010600030101010101" pitchFamily="2" charset="-122"/>
                <a:ea typeface="宋体" panose="02010600030101010101" pitchFamily="2" charset="-122"/>
                <a:cs typeface="Microsoft YaHei Bold" panose="020B0503020204020204" charset="-122"/>
              </a:rPr>
              <a:t>01</a:t>
            </a:r>
            <a:endParaRPr lang="zh-CN" altLang="en-US" sz="18000" b="1" dirty="0">
              <a:solidFill>
                <a:srgbClr val="87B9CF"/>
              </a:solidFill>
              <a:latin typeface="宋体" panose="02010600030101010101" pitchFamily="2" charset="-122"/>
              <a:ea typeface="宋体" panose="02010600030101010101" pitchFamily="2" charset="-122"/>
              <a:cs typeface="Microsoft YaHei Bold" panose="020B0503020204020204" charset="-122"/>
            </a:endParaRPr>
          </a:p>
        </p:txBody>
      </p:sp>
      <p:pic>
        <p:nvPicPr>
          <p:cNvPr id="11" name="图片 10" descr="PPT-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915" y="3122930"/>
            <a:ext cx="5440680" cy="561975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4"/>
            </p:custDataLst>
          </p:nvPr>
        </p:nvSpPr>
        <p:spPr>
          <a:xfrm>
            <a:off x="3510915" y="2228850"/>
            <a:ext cx="5168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输入一级标题文字内容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 descr="PPT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2691" y="298299"/>
            <a:ext cx="2533554" cy="8631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731950" y="1887175"/>
            <a:ext cx="247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sz="2400" b="0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输入正文内容</a:t>
            </a:r>
            <a:endParaRPr lang="zh-CN" altLang="en-US" sz="2400" b="0" dirty="0"/>
          </a:p>
        </p:txBody>
      </p:sp>
      <p:pic>
        <p:nvPicPr>
          <p:cNvPr id="4" name="图片 3" descr="H:\校园美图\2023\6.jpg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1430020" y="2757805"/>
            <a:ext cx="4276090" cy="2784475"/>
          </a:xfrm>
          <a:prstGeom prst="rect">
            <a:avLst/>
          </a:prstGeom>
        </p:spPr>
      </p:pic>
      <p:pic>
        <p:nvPicPr>
          <p:cNvPr id="11" name="图片 10" descr="H:\校园美图\2023\飞鸟集.jpg飞鸟集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6176645" y="2757805"/>
            <a:ext cx="4479925" cy="278447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1299826" y="6526768"/>
            <a:ext cx="764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lang="zh-CN" altLang="en-US" sz="1600" b="0" dirty="0">
              <a:solidFill>
                <a:schemeClr val="bg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765221" y="5643582"/>
            <a:ext cx="2121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sz="1800" b="0" dirty="0">
                <a:solidFill>
                  <a:srgbClr val="0541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输入图片说明</a:t>
            </a:r>
            <a:endParaRPr lang="zh-CN" altLang="en-US" sz="1800" b="0" dirty="0">
              <a:solidFill>
                <a:srgbClr val="05414B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794421" y="5603975"/>
            <a:ext cx="2121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sz="1800" b="0" dirty="0">
                <a:solidFill>
                  <a:srgbClr val="0541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输入图片说明</a:t>
            </a:r>
            <a:endParaRPr lang="zh-CN" altLang="en-US" sz="1800" b="0" dirty="0">
              <a:solidFill>
                <a:srgbClr val="05414B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645795" y="213995"/>
            <a:ext cx="6981190" cy="653415"/>
          </a:xfrm>
          <a:prstGeom prst="rect">
            <a:avLst/>
          </a:prstGeom>
          <a:solidFill>
            <a:srgbClr val="0864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（一）输入二级标题文字内容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-635" y="213360"/>
            <a:ext cx="523875" cy="654050"/>
          </a:xfrm>
          <a:prstGeom prst="rect">
            <a:avLst/>
          </a:prstGeom>
          <a:solidFill>
            <a:srgbClr val="BF4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74674" y="1151275"/>
            <a:ext cx="4098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 dirty="0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输入三级标题文字内容</a:t>
            </a:r>
            <a:endParaRPr lang="zh-CN" altLang="en-US" sz="2800" b="1" dirty="0">
              <a:solidFill>
                <a:srgbClr val="08647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573236" y="223580"/>
            <a:ext cx="4059555" cy="521970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r>
              <a:rPr lang="en-US" altLang="zh-CN" sz="2800" b="1" dirty="0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微软雅黑" panose="020B0503020204020204" charset="-122"/>
              </a:rPr>
              <a:t>1.</a:t>
            </a:r>
            <a:r>
              <a:rPr lang="zh-CN" altLang="en-US" sz="2800" b="1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输入三级标题文字内容</a:t>
            </a:r>
            <a:endParaRPr lang="zh-CN" altLang="en-US" sz="2800" b="1" dirty="0">
              <a:solidFill>
                <a:srgbClr val="00667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303450" y="1545545"/>
            <a:ext cx="247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sz="2400" b="0" dirty="0">
                <a:solidFill>
                  <a:srgbClr val="00667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输入正文内容</a:t>
            </a:r>
            <a:endParaRPr lang="zh-CN" altLang="en-US" sz="2400" b="0" dirty="0"/>
          </a:p>
        </p:txBody>
      </p:sp>
      <p:pic>
        <p:nvPicPr>
          <p:cNvPr id="4" name="图片 3" descr="H:\校园美图\2023\6.jpg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1501140" y="2435225"/>
            <a:ext cx="4276090" cy="2784475"/>
          </a:xfrm>
          <a:prstGeom prst="rect">
            <a:avLst/>
          </a:prstGeom>
        </p:spPr>
      </p:pic>
      <p:pic>
        <p:nvPicPr>
          <p:cNvPr id="11" name="图片 10" descr="H:\校园美图\2023\飞鸟集.jpg飞鸟集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6247765" y="2435225"/>
            <a:ext cx="4479925" cy="278447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1299826" y="6526768"/>
            <a:ext cx="764537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en-US" altLang="zh-CN" sz="1600" b="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lang="zh-CN" altLang="en-US" sz="1600" b="0" dirty="0">
              <a:solidFill>
                <a:schemeClr val="bg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836341" y="5321002"/>
            <a:ext cx="2121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sz="1800" b="0" dirty="0">
                <a:solidFill>
                  <a:srgbClr val="0541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输入图片说明</a:t>
            </a:r>
            <a:endParaRPr lang="zh-CN" altLang="en-US" sz="1800" b="0" dirty="0">
              <a:solidFill>
                <a:srgbClr val="05414B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865541" y="5281395"/>
            <a:ext cx="2121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sz="1800" b="0" dirty="0">
                <a:solidFill>
                  <a:srgbClr val="05414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输入图片说明</a:t>
            </a:r>
            <a:endParaRPr lang="zh-CN" altLang="en-US" sz="1800" b="0" dirty="0">
              <a:solidFill>
                <a:srgbClr val="05414B"/>
              </a:solidFill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0" y="752475"/>
            <a:ext cx="7936865" cy="10160"/>
          </a:xfrm>
          <a:prstGeom prst="line">
            <a:avLst/>
          </a:prstGeom>
          <a:ln w="31750">
            <a:solidFill>
              <a:srgbClr val="0864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PPT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3335" y="-10795"/>
            <a:ext cx="12231370" cy="6880860"/>
          </a:xfrm>
          <a:prstGeom prst="rect">
            <a:avLst/>
          </a:prstGeom>
        </p:spPr>
      </p:pic>
      <p:pic>
        <p:nvPicPr>
          <p:cNvPr id="5" name="图片 4" descr="PPT-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10795"/>
            <a:ext cx="12250420" cy="631571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330701" y="2641600"/>
            <a:ext cx="4521200" cy="1862048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>
              <a:defRPr sz="3200" b="1">
                <a:solidFill>
                  <a:srgbClr val="086472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</a:defRPr>
            </a:lvl1pPr>
          </a:lstStyle>
          <a:p>
            <a:r>
              <a:rPr lang="zh-CN" altLang="en-US" sz="11500" dirty="0">
                <a:solidFill>
                  <a:schemeClr val="bg1"/>
                </a:solidFill>
              </a:rPr>
              <a:t>谢 谢！</a:t>
            </a:r>
            <a:endParaRPr lang="zh-CN" altLang="en-US" sz="11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UNIT_PLACING_PICTURE_USER_VIEWPORT" val="{&quot;height&quot;:3470,&quot;width&quot;:19178}"/>
</p:tagLst>
</file>

<file path=ppt/tags/tag2.xml><?xml version="1.0" encoding="utf-8"?>
<p:tagLst xmlns:p="http://schemas.openxmlformats.org/presentationml/2006/main">
  <p:tag name="KSO_WM_UNIT_PLACING_PICTURE_USER_VIEWPORT" val="{&quot;height&quot;:3470,&quot;width&quot;:19178}"/>
</p:tagLst>
</file>

<file path=ppt/tags/tag3.xml><?xml version="1.0" encoding="utf-8"?>
<p:tagLst xmlns:p="http://schemas.openxmlformats.org/presentationml/2006/main">
  <p:tag name="KSO_WM_UNIT_PLACING_PICTURE_USER_VIEWPORT" val="{&quot;height&quot;:1627.0362204724408,&quot;width&quot;:8139}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PP_MARK_KEY" val="46f53bbe-ac7f-445c-a4ab-3c0536b362ad"/>
  <p:tag name="COMMONDATA" val="eyJoZGlkIjoiN2ExOTRhY2I3YjdmZjAwMzZmOTQxNWJjZTdkZTg5YT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WPS 演示</Application>
  <PresentationFormat>宽屏</PresentationFormat>
  <Paragraphs>42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9" baseType="lpstr">
      <vt:lpstr>Arial</vt:lpstr>
      <vt:lpstr>宋体</vt:lpstr>
      <vt:lpstr>Wingdings</vt:lpstr>
      <vt:lpstr>Impact</vt:lpstr>
      <vt:lpstr>微软雅黑</vt:lpstr>
      <vt:lpstr>汉仪雅酷黑W</vt:lpstr>
      <vt:lpstr>楷体</vt:lpstr>
      <vt:lpstr>Microsoft YaHei Bold</vt:lpstr>
      <vt:lpstr>Segoe Print</vt:lpstr>
      <vt:lpstr>Arial Unicode MS</vt:lpstr>
      <vt:lpstr>Calibri Light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liujun</dc:creator>
  <cp:lastModifiedBy>刘书增</cp:lastModifiedBy>
  <cp:revision>118</cp:revision>
  <dcterms:created xsi:type="dcterms:W3CDTF">2020-12-28T01:24:00Z</dcterms:created>
  <dcterms:modified xsi:type="dcterms:W3CDTF">2023-04-11T01:11:28Z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4823037D639B413599FA41C8AFAD18B8</vt:lpwstr>
  </property>
</Properties>
</file>